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2583"/>
    <a:srgbClr val="E84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BF66DA-805F-42BF-8612-C69E8232830F}" v="4" dt="2026-04-07T08:18:26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OT Balthazar" userId="539c24d8-793a-4726-97d9-f9950a32693f" providerId="ADAL" clId="{2202E404-4510-4449-86C1-4DA2544EF206}"/>
    <pc:docChg chg="modSld">
      <pc:chgData name="MILOT Balthazar" userId="539c24d8-793a-4726-97d9-f9950a32693f" providerId="ADAL" clId="{2202E404-4510-4449-86C1-4DA2544EF206}" dt="2026-04-07T08:20:57.700" v="256" actId="20577"/>
      <pc:docMkLst>
        <pc:docMk/>
      </pc:docMkLst>
      <pc:sldChg chg="addSp modSp mod">
        <pc:chgData name="MILOT Balthazar" userId="539c24d8-793a-4726-97d9-f9950a32693f" providerId="ADAL" clId="{2202E404-4510-4449-86C1-4DA2544EF206}" dt="2026-04-07T08:20:57.700" v="256" actId="20577"/>
        <pc:sldMkLst>
          <pc:docMk/>
          <pc:sldMk cId="407035568" sldId="256"/>
        </pc:sldMkLst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2" creationId="{1E996C6B-1141-5439-D41C-B60721889DD0}"/>
          </ac:spMkLst>
        </pc:spChg>
        <pc:spChg chg="mod">
          <ac:chgData name="MILOT Balthazar" userId="539c24d8-793a-4726-97d9-f9950a32693f" providerId="ADAL" clId="{2202E404-4510-4449-86C1-4DA2544EF206}" dt="2026-04-07T08:19:57.040" v="233" actId="1035"/>
          <ac:spMkLst>
            <pc:docMk/>
            <pc:sldMk cId="407035568" sldId="256"/>
            <ac:spMk id="6" creationId="{D7655444-53AF-1E9A-6B5B-B732AEA896B3}"/>
          </ac:spMkLst>
        </pc:spChg>
        <pc:spChg chg="mod">
          <ac:chgData name="MILOT Balthazar" userId="539c24d8-793a-4726-97d9-f9950a32693f" providerId="ADAL" clId="{2202E404-4510-4449-86C1-4DA2544EF206}" dt="2026-04-07T08:17:25.400" v="112" actId="1035"/>
          <ac:spMkLst>
            <pc:docMk/>
            <pc:sldMk cId="407035568" sldId="256"/>
            <ac:spMk id="7" creationId="{AF490D07-0DDE-29F6-E226-A78EB286894A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9" creationId="{B5830CC5-D9E9-539B-3F5E-774E03DDE37B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0" creationId="{4DB6CB71-A69E-E33F-BEC3-8EF51591D669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1" creationId="{8A0740AC-D543-91B2-9482-C4B016C8E5DE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2" creationId="{81A58A0A-7906-B291-7618-6BC01E024798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3" creationId="{BE071B5C-5F90-434C-4020-08F1C68269F4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4" creationId="{77976EDA-AC44-7096-ADBB-533D6143829A}"/>
          </ac:spMkLst>
        </pc:spChg>
        <pc:spChg chg="mod">
          <ac:chgData name="MILOT Balthazar" userId="539c24d8-793a-4726-97d9-f9950a32693f" providerId="ADAL" clId="{2202E404-4510-4449-86C1-4DA2544EF206}" dt="2026-04-07T08:16:09.348" v="59" actId="1035"/>
          <ac:spMkLst>
            <pc:docMk/>
            <pc:sldMk cId="407035568" sldId="256"/>
            <ac:spMk id="15" creationId="{C7BAE522-018F-E284-883C-3AB4D3D9E0ED}"/>
          </ac:spMkLst>
        </pc:spChg>
        <pc:spChg chg="mod">
          <ac:chgData name="MILOT Balthazar" userId="539c24d8-793a-4726-97d9-f9950a32693f" providerId="ADAL" clId="{2202E404-4510-4449-86C1-4DA2544EF206}" dt="2026-04-07T08:12:46.988" v="21" actId="20577"/>
          <ac:spMkLst>
            <pc:docMk/>
            <pc:sldMk cId="407035568" sldId="256"/>
            <ac:spMk id="17" creationId="{5FA81710-3F18-3E4A-1C2C-7F9C7219905B}"/>
          </ac:spMkLst>
        </pc:spChg>
        <pc:spChg chg="add mod">
          <ac:chgData name="MILOT Balthazar" userId="539c24d8-793a-4726-97d9-f9950a32693f" providerId="ADAL" clId="{2202E404-4510-4449-86C1-4DA2544EF206}" dt="2026-04-07T08:16:44.696" v="95" actId="1035"/>
          <ac:spMkLst>
            <pc:docMk/>
            <pc:sldMk cId="407035568" sldId="256"/>
            <ac:spMk id="20" creationId="{87463018-6139-5E4E-F411-36504006470B}"/>
          </ac:spMkLst>
        </pc:spChg>
        <pc:spChg chg="add mod">
          <ac:chgData name="MILOT Balthazar" userId="539c24d8-793a-4726-97d9-f9950a32693f" providerId="ADAL" clId="{2202E404-4510-4449-86C1-4DA2544EF206}" dt="2026-04-07T08:18:53.608" v="199" actId="20577"/>
          <ac:spMkLst>
            <pc:docMk/>
            <pc:sldMk cId="407035568" sldId="256"/>
            <ac:spMk id="38" creationId="{AD89D0E0-3541-F88E-CCFD-901C60B5C050}"/>
          </ac:spMkLst>
        </pc:spChg>
        <pc:spChg chg="mod">
          <ac:chgData name="MILOT Balthazar" userId="539c24d8-793a-4726-97d9-f9950a32693f" providerId="ADAL" clId="{2202E404-4510-4449-86C1-4DA2544EF206}" dt="2026-04-07T08:17:49.088" v="137" actId="1038"/>
          <ac:spMkLst>
            <pc:docMk/>
            <pc:sldMk cId="407035568" sldId="256"/>
            <ac:spMk id="47" creationId="{4E458F11-ABCE-FB9E-991D-802A51DF5E4A}"/>
          </ac:spMkLst>
        </pc:spChg>
        <pc:spChg chg="mod">
          <ac:chgData name="MILOT Balthazar" userId="539c24d8-793a-4726-97d9-f9950a32693f" providerId="ADAL" clId="{2202E404-4510-4449-86C1-4DA2544EF206}" dt="2026-04-07T08:20:57.700" v="256" actId="20577"/>
          <ac:spMkLst>
            <pc:docMk/>
            <pc:sldMk cId="407035568" sldId="256"/>
            <ac:spMk id="50" creationId="{F7A64AC4-9F59-3839-A987-46BA38FBA2BB}"/>
          </ac:spMkLst>
        </pc:spChg>
        <pc:spChg chg="mod">
          <ac:chgData name="MILOT Balthazar" userId="539c24d8-793a-4726-97d9-f9950a32693f" providerId="ADAL" clId="{2202E404-4510-4449-86C1-4DA2544EF206}" dt="2026-04-07T08:17:52.734" v="150" actId="1038"/>
          <ac:spMkLst>
            <pc:docMk/>
            <pc:sldMk cId="407035568" sldId="256"/>
            <ac:spMk id="51" creationId="{8807A832-4AED-7566-9BDC-BA92BC0555CA}"/>
          </ac:spMkLst>
        </pc:spChg>
        <pc:spChg chg="mod">
          <ac:chgData name="MILOT Balthazar" userId="539c24d8-793a-4726-97d9-f9950a32693f" providerId="ADAL" clId="{2202E404-4510-4449-86C1-4DA2544EF206}" dt="2026-04-07T08:18:41.049" v="176" actId="14100"/>
          <ac:spMkLst>
            <pc:docMk/>
            <pc:sldMk cId="407035568" sldId="256"/>
            <ac:spMk id="53" creationId="{19B756F9-A3B3-2DE0-D25B-F5AFA97F97E7}"/>
          </ac:spMkLst>
        </pc:spChg>
        <pc:spChg chg="mod">
          <ac:chgData name="MILOT Balthazar" userId="539c24d8-793a-4726-97d9-f9950a32693f" providerId="ADAL" clId="{2202E404-4510-4449-86C1-4DA2544EF206}" dt="2026-04-07T08:15:19.510" v="22" actId="14100"/>
          <ac:spMkLst>
            <pc:docMk/>
            <pc:sldMk cId="407035568" sldId="256"/>
            <ac:spMk id="62" creationId="{2ED070FF-47D2-67F7-1D6D-34F3F4AB1B31}"/>
          </ac:spMkLst>
        </pc:sp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19" creationId="{24886C2A-880F-464E-8F37-C2230D070195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21" creationId="{5D59D8E3-552B-EE8D-7616-4A57BB5293C5}"/>
          </ac:cxnSpMkLst>
        </pc:cxnChg>
        <pc:cxnChg chg="add 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22" creationId="{312CC645-B894-669D-FCAE-0187A60F6DF8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24" creationId="{7E102C4D-1D94-AF08-AD18-0626A2142F40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27" creationId="{7D7C1176-08F7-458D-C862-99BB7071EDEA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30" creationId="{30DBD5B9-C822-A9CE-5747-AB075D6A4A2F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33" creationId="{8DAC3F93-5321-ADD1-F50F-A1439205E8A5}"/>
          </ac:cxnSpMkLst>
        </pc:cxnChg>
        <pc:cxnChg chg="add mod">
          <ac:chgData name="MILOT Balthazar" userId="539c24d8-793a-4726-97d9-f9950a32693f" providerId="ADAL" clId="{2202E404-4510-4449-86C1-4DA2544EF206}" dt="2026-04-07T08:18:59.996" v="200" actId="14100"/>
          <ac:cxnSpMkLst>
            <pc:docMk/>
            <pc:sldMk cId="407035568" sldId="256"/>
            <ac:cxnSpMk id="35" creationId="{BB59E2D8-A9BD-E885-1319-F11483163AE0}"/>
          </ac:cxnSpMkLst>
        </pc:cxnChg>
        <pc:cxnChg chg="mod">
          <ac:chgData name="MILOT Balthazar" userId="539c24d8-793a-4726-97d9-f9950a32693f" providerId="ADAL" clId="{2202E404-4510-4449-86C1-4DA2544EF206}" dt="2026-04-07T08:17:25.400" v="112" actId="1035"/>
          <ac:cxnSpMkLst>
            <pc:docMk/>
            <pc:sldMk cId="407035568" sldId="256"/>
            <ac:cxnSpMk id="36" creationId="{EF7BADF0-DC00-755D-2C1F-9D08709DBF65}"/>
          </ac:cxnSpMkLst>
        </pc:cxnChg>
        <pc:cxnChg chg="mod">
          <ac:chgData name="MILOT Balthazar" userId="539c24d8-793a-4726-97d9-f9950a32693f" providerId="ADAL" clId="{2202E404-4510-4449-86C1-4DA2544EF206}" dt="2026-04-07T08:19:57.040" v="233" actId="1035"/>
          <ac:cxnSpMkLst>
            <pc:docMk/>
            <pc:sldMk cId="407035568" sldId="256"/>
            <ac:cxnSpMk id="44" creationId="{30BFD8C4-EE1E-874F-F951-69174FEC3E02}"/>
          </ac:cxnSpMkLst>
        </pc:cxnChg>
        <pc:cxnChg chg="mod">
          <ac:chgData name="MILOT Balthazar" userId="539c24d8-793a-4726-97d9-f9950a32693f" providerId="ADAL" clId="{2202E404-4510-4449-86C1-4DA2544EF206}" dt="2026-04-07T08:18:41.049" v="176" actId="14100"/>
          <ac:cxnSpMkLst>
            <pc:docMk/>
            <pc:sldMk cId="407035568" sldId="256"/>
            <ac:cxnSpMk id="54" creationId="{DAEBACB4-0BE1-F2AB-5B9B-EFFCB0898151}"/>
          </ac:cxnSpMkLst>
        </pc:cxnChg>
        <pc:cxnChg chg="mod">
          <ac:chgData name="MILOT Balthazar" userId="539c24d8-793a-4726-97d9-f9950a32693f" providerId="ADAL" clId="{2202E404-4510-4449-86C1-4DA2544EF206}" dt="2026-04-07T08:18:08.073" v="152" actId="14100"/>
          <ac:cxnSpMkLst>
            <pc:docMk/>
            <pc:sldMk cId="407035568" sldId="256"/>
            <ac:cxnSpMk id="55" creationId="{8422728F-8EFD-B973-382D-C8EC09BF227F}"/>
          </ac:cxnSpMkLst>
        </pc:cxnChg>
        <pc:cxnChg chg="mod">
          <ac:chgData name="MILOT Balthazar" userId="539c24d8-793a-4726-97d9-f9950a32693f" providerId="ADAL" clId="{2202E404-4510-4449-86C1-4DA2544EF206}" dt="2026-04-07T08:20:47.596" v="234" actId="14100"/>
          <ac:cxnSpMkLst>
            <pc:docMk/>
            <pc:sldMk cId="407035568" sldId="256"/>
            <ac:cxnSpMk id="58" creationId="{6C39101B-12B5-CFD4-D812-B78DE6B671CE}"/>
          </ac:cxnSpMkLst>
        </pc:cxnChg>
        <pc:cxnChg chg="mod">
          <ac:chgData name="MILOT Balthazar" userId="539c24d8-793a-4726-97d9-f9950a32693f" providerId="ADAL" clId="{2202E404-4510-4449-86C1-4DA2544EF206}" dt="2026-04-07T08:17:52.734" v="150" actId="1038"/>
          <ac:cxnSpMkLst>
            <pc:docMk/>
            <pc:sldMk cId="407035568" sldId="256"/>
            <ac:cxnSpMk id="59" creationId="{777EE9AF-3291-1C78-B66C-73D8BEEDF3CF}"/>
          </ac:cxnSpMkLst>
        </pc:cxnChg>
        <pc:cxnChg chg="mod">
          <ac:chgData name="MILOT Balthazar" userId="539c24d8-793a-4726-97d9-f9950a32693f" providerId="ADAL" clId="{2202E404-4510-4449-86C1-4DA2544EF206}" dt="2026-04-07T08:19:57.040" v="233" actId="1035"/>
          <ac:cxnSpMkLst>
            <pc:docMk/>
            <pc:sldMk cId="407035568" sldId="256"/>
            <ac:cxnSpMk id="1030" creationId="{7C0E36BD-25ED-2A8D-4E39-351373D1192E}"/>
          </ac:cxnSpMkLst>
        </pc:cxnChg>
        <pc:cxnChg chg="mod">
          <ac:chgData name="MILOT Balthazar" userId="539c24d8-793a-4726-97d9-f9950a32693f" providerId="ADAL" clId="{2202E404-4510-4449-86C1-4DA2544EF206}" dt="2026-04-07T08:17:30.846" v="113" actId="14100"/>
          <ac:cxnSpMkLst>
            <pc:docMk/>
            <pc:sldMk cId="407035568" sldId="256"/>
            <ac:cxnSpMk id="1085" creationId="{9B4B9E8B-0261-3876-5608-BAA84B74497F}"/>
          </ac:cxnSpMkLst>
        </pc:cxnChg>
        <pc:cxnChg chg="mod">
          <ac:chgData name="MILOT Balthazar" userId="539c24d8-793a-4726-97d9-f9950a32693f" providerId="ADAL" clId="{2202E404-4510-4449-86C1-4DA2544EF206}" dt="2026-04-07T08:15:56.016" v="23" actId="14100"/>
          <ac:cxnSpMkLst>
            <pc:docMk/>
            <pc:sldMk cId="407035568" sldId="256"/>
            <ac:cxnSpMk id="1126" creationId="{2C8EEC71-02D4-5E54-43C5-7C25B792CB23}"/>
          </ac:cxnSpMkLst>
        </pc:cxnChg>
        <pc:cxnChg chg="mod">
          <ac:chgData name="MILOT Balthazar" userId="539c24d8-793a-4726-97d9-f9950a32693f" providerId="ADAL" clId="{2202E404-4510-4449-86C1-4DA2544EF206}" dt="2026-04-07T08:19:57.040" v="233" actId="1035"/>
          <ac:cxnSpMkLst>
            <pc:docMk/>
            <pc:sldMk cId="407035568" sldId="256"/>
            <ac:cxnSpMk id="1139" creationId="{7E9E758E-3345-80E1-BB71-AA50A701974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CFB657-E1FE-04A7-69CC-41599752C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C86595-591B-66F7-FACF-D5AC1260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9214DE-6295-6962-8A84-DFFCFB5E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C2D3BE-5FBA-237C-6DA9-40696EA48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1F8D7-C327-E04B-C88C-525D86E7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2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3C51BA-1B52-6138-0F5F-0F241F01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F55A5A-C430-CDF8-BAE7-CB11E131B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AF43DC-7D43-A8FF-3B38-25F785AA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EC3AA9-9BD5-4B35-E1D4-1235FF36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D5C4A7-2C91-1A3B-8817-5CE60360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528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F8940-91E9-80FA-499C-F4B13049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521290-9B1E-849D-D694-F960F418C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1F250B-77B0-AB83-1E5E-8D44F71BF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5D9472-6808-F35E-1339-C7449842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9BA6A4-6785-7A84-53F9-5E6D297F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14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02827-AB82-BD00-6D72-C20B33F81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C2E549-7A58-E5E5-2867-5784A1743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C36B9D-82AA-6BFC-4FD4-96446864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0FCBA0-BC6B-B72E-3713-0CC041E8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E75AEE-49FE-5813-1983-548609EB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45FCD8-7C48-217B-0916-0A2ECD4B3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0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C0BD45-CF73-4EF7-B5F4-823EEADB6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054AD2-2B8E-1862-8A4C-07DCAF529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AF225C-94AE-352A-C0D4-82A8AB1DA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DF46C01-48AA-713B-C9D9-9B5555347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5603DD-6AF9-C54C-36E8-35EBD88AD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C5094E7-4952-72ED-9810-621C1D782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04D71D-A118-B3B7-C252-47D8FCF86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A4DE182-C7C6-6C5B-4897-68B5F890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65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D786B-1C17-DD42-4407-3E8EFDB8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9532A3-5E08-A5AA-F970-456E18099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B83584-AA20-62E7-A5AB-0D2BDFDE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BB24CE-7CC3-86F1-6E6C-3A52284A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39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4DC45F-8B9A-A37F-2AB0-85374DA48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4E1126-B692-B052-C56E-EED3C629A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5163BA-4DDE-4DEB-E818-BA3DFCD6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89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93D7E-1AC6-4B11-C78C-77127FC7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77AC05-CC45-BC2C-75D7-42F29328D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7903F7-D08F-D850-9B2C-FC291398A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89FC40-8493-D21A-F60E-D141DEA2D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0E98C8-8532-E7E0-144E-67CD963D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F7EFE2-3327-CCD3-E945-952529DE2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629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BB68B-CC6F-CD73-F635-E069F82B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78ACCF-70DD-69D2-28F5-C2557119E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CD6328-878D-E77D-48E0-47345F17F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733C85-EEBE-0266-D216-1F0C98EF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5B08ED-11BC-6E4F-2819-623C30460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B75614-A636-DB31-4861-536FA48C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87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FDE96-ED68-FEFD-8176-D56D4B9C3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29DB22-D35F-E1C2-1A64-D6CF07DBF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C29C89-0271-B710-BC7F-8B816C35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19BFF4-8D78-C050-A6F5-BBC1FD287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54F6F-6982-9ABB-57DA-F718F2F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27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104FD62-9CD1-916B-8360-B86A8E070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09F6F5-C7F9-CBC5-96F6-2F3B28439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661D7C-11EF-071B-88D3-1A918ABE1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9D205B-8B75-49DC-3DBF-0E570C7F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8E6B7C-0D0B-5484-A3A3-4DC3B2D0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30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93BC63A-1504-7573-62AB-9826CAF81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AF0792-8F93-AD32-F6DD-4E1295300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32581A-3E64-D64D-B476-A4F3BC801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FF1771-F682-4D43-AC77-A8AF204A6F40}" type="datetimeFigureOut">
              <a:rPr lang="fr-FR" smtClean="0"/>
              <a:t>07/04/2026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9B7334-F065-7691-7B60-13D96DD55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252348-7E66-3316-4673-A63BA8DE8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ACDB77-6ADD-474A-B8FE-522A58B805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50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9" name="Connecteur : en angle 1138">
            <a:extLst>
              <a:ext uri="{FF2B5EF4-FFF2-40B4-BE49-F238E27FC236}">
                <a16:creationId xmlns:a16="http://schemas.microsoft.com/office/drawing/2014/main" id="{7E9E758E-3345-80E1-BB71-AA50A701974D}"/>
              </a:ext>
            </a:extLst>
          </p:cNvPr>
          <p:cNvCxnSpPr>
            <a:cxnSpLocks/>
            <a:stCxn id="5" idx="2"/>
            <a:endCxn id="6" idx="1"/>
          </p:cNvCxnSpPr>
          <p:nvPr/>
        </p:nvCxnSpPr>
        <p:spPr>
          <a:xfrm rot="16200000" flipH="1">
            <a:off x="6025546" y="-647992"/>
            <a:ext cx="2421469" cy="6907272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1FA8BC-86D9-411C-E513-65BB034CA960}"/>
              </a:ext>
            </a:extLst>
          </p:cNvPr>
          <p:cNvSpPr/>
          <p:nvPr/>
        </p:nvSpPr>
        <p:spPr>
          <a:xfrm>
            <a:off x="5092598" y="281209"/>
            <a:ext cx="1243767" cy="495372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Bureau du CA</a:t>
            </a:r>
          </a:p>
        </p:txBody>
      </p:sp>
      <p:pic>
        <p:nvPicPr>
          <p:cNvPr id="1026" name="Picture 2" descr="Association Valentin Haüy">
            <a:extLst>
              <a:ext uri="{FF2B5EF4-FFF2-40B4-BE49-F238E27FC236}">
                <a16:creationId xmlns:a16="http://schemas.microsoft.com/office/drawing/2014/main" id="{CAFE9113-7524-691E-A49D-85D1AE58B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8" y="1592002"/>
            <a:ext cx="1748442" cy="116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934D8D8-52B9-9720-73A5-A1DF4DCD7E84}"/>
              </a:ext>
            </a:extLst>
          </p:cNvPr>
          <p:cNvSpPr/>
          <p:nvPr/>
        </p:nvSpPr>
        <p:spPr>
          <a:xfrm>
            <a:off x="3160761" y="1099537"/>
            <a:ext cx="1243765" cy="495373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Directeur Général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7655444-53AF-1E9A-6B5B-B732AEA896B3}"/>
              </a:ext>
            </a:extLst>
          </p:cNvPr>
          <p:cNvSpPr/>
          <p:nvPr/>
        </p:nvSpPr>
        <p:spPr>
          <a:xfrm>
            <a:off x="10689916" y="3770630"/>
            <a:ext cx="913265" cy="491497"/>
          </a:xfrm>
          <a:prstGeom prst="roundRect">
            <a:avLst/>
          </a:prstGeom>
          <a:noFill/>
          <a:ln w="38100"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Comités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490D07-0DDE-29F6-E226-A78EB286894A}"/>
              </a:ext>
            </a:extLst>
          </p:cNvPr>
          <p:cNvSpPr/>
          <p:nvPr/>
        </p:nvSpPr>
        <p:spPr>
          <a:xfrm>
            <a:off x="1563695" y="3526879"/>
            <a:ext cx="1243766" cy="491497"/>
          </a:xfrm>
          <a:prstGeom prst="roundRect">
            <a:avLst/>
          </a:prstGeom>
          <a:noFill/>
          <a:ln w="38100"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Etablissements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F68E84-BC30-6491-D5D1-5608A92748C4}"/>
              </a:ext>
            </a:extLst>
          </p:cNvPr>
          <p:cNvSpPr/>
          <p:nvPr/>
        </p:nvSpPr>
        <p:spPr>
          <a:xfrm>
            <a:off x="7255465" y="1423387"/>
            <a:ext cx="1597196" cy="491497"/>
          </a:xfrm>
          <a:prstGeom prst="roundRect">
            <a:avLst/>
          </a:prstGeom>
          <a:noFill/>
          <a:ln w="38100"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Siège : fonctions supports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830CC5-D9E9-539B-3F5E-774E03DDE37B}"/>
              </a:ext>
            </a:extLst>
          </p:cNvPr>
          <p:cNvSpPr/>
          <p:nvPr/>
        </p:nvSpPr>
        <p:spPr>
          <a:xfrm>
            <a:off x="263706" y="4839852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 La Villette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B6CB71-A69E-E33F-BEC3-8EF51591D669}"/>
              </a:ext>
            </a:extLst>
          </p:cNvPr>
          <p:cNvSpPr/>
          <p:nvPr/>
        </p:nvSpPr>
        <p:spPr>
          <a:xfrm>
            <a:off x="263705" y="5366826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Escolore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FA / FH / ESAT / SAVS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A0740AC-D543-91B2-9482-C4B016C8E5DE}"/>
              </a:ext>
            </a:extLst>
          </p:cNvPr>
          <p:cNvSpPr/>
          <p:nvPr/>
        </p:nvSpPr>
        <p:spPr>
          <a:xfrm>
            <a:off x="263705" y="5893800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ESRP : Centre de formation / FH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1A58A0A-7906-B291-7618-6BC01E024798}"/>
              </a:ext>
            </a:extLst>
          </p:cNvPr>
          <p:cNvSpPr/>
          <p:nvPr/>
        </p:nvSpPr>
        <p:spPr>
          <a:xfrm>
            <a:off x="2503560" y="4310377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SAVS DV + SAMSAH Paris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E071B5C-5F90-434C-4020-08F1C68269F4}"/>
              </a:ext>
            </a:extLst>
          </p:cNvPr>
          <p:cNvSpPr/>
          <p:nvPr/>
        </p:nvSpPr>
        <p:spPr>
          <a:xfrm>
            <a:off x="2503561" y="5366826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fr-F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Witkowska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FV / FH / ESAT / SAVS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7976EDA-AC44-7096-ADBB-533D6143829A}"/>
              </a:ext>
            </a:extLst>
          </p:cNvPr>
          <p:cNvSpPr/>
          <p:nvPr/>
        </p:nvSpPr>
        <p:spPr>
          <a:xfrm>
            <a:off x="2503560" y="5893800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 / </a:t>
            </a:r>
            <a:r>
              <a:rPr lang="fr-F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Sessad</a:t>
            </a:r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7BAE522-018F-E284-883C-3AB4D3D9E0ED}"/>
              </a:ext>
            </a:extLst>
          </p:cNvPr>
          <p:cNvSpPr/>
          <p:nvPr/>
        </p:nvSpPr>
        <p:spPr>
          <a:xfrm>
            <a:off x="263704" y="4312878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CDTD Nantes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FA81710-3F18-3E4A-1C2C-7F9C7219905B}"/>
              </a:ext>
            </a:extLst>
          </p:cNvPr>
          <p:cNvSpPr/>
          <p:nvPr/>
        </p:nvSpPr>
        <p:spPr>
          <a:xfrm>
            <a:off x="1193074" y="338218"/>
            <a:ext cx="2890215" cy="384377"/>
          </a:xfrm>
          <a:prstGeom prst="roundRect">
            <a:avLst>
              <a:gd name="adj" fmla="val 0"/>
            </a:avLst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Contrôle interne / Recrutement bénévoles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24886C2A-880F-464E-8F37-C2230D070195}"/>
              </a:ext>
            </a:extLst>
          </p:cNvPr>
          <p:cNvCxnSpPr>
            <a:cxnSpLocks/>
            <a:stCxn id="7" idx="2"/>
            <a:endCxn id="15" idx="3"/>
          </p:cNvCxnSpPr>
          <p:nvPr/>
        </p:nvCxnSpPr>
        <p:spPr>
          <a:xfrm rot="5400000">
            <a:off x="1763317" y="4059033"/>
            <a:ext cx="462918" cy="381604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5D59D8E3-552B-EE8D-7616-4A57BB5293C5}"/>
              </a:ext>
            </a:extLst>
          </p:cNvPr>
          <p:cNvCxnSpPr>
            <a:cxnSpLocks/>
            <a:stCxn id="7" idx="2"/>
            <a:endCxn id="9" idx="3"/>
          </p:cNvCxnSpPr>
          <p:nvPr/>
        </p:nvCxnSpPr>
        <p:spPr>
          <a:xfrm rot="5400000">
            <a:off x="1499831" y="4322521"/>
            <a:ext cx="989892" cy="381602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7E102C4D-1D94-AF08-AD18-0626A2142F40}"/>
              </a:ext>
            </a:extLst>
          </p:cNvPr>
          <p:cNvCxnSpPr>
            <a:cxnSpLocks/>
            <a:stCxn id="7" idx="2"/>
            <a:endCxn id="10" idx="3"/>
          </p:cNvCxnSpPr>
          <p:nvPr/>
        </p:nvCxnSpPr>
        <p:spPr>
          <a:xfrm rot="5400000">
            <a:off x="1236344" y="4586008"/>
            <a:ext cx="1516866" cy="381603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7D7C1176-08F7-458D-C862-99BB7071EDEA}"/>
              </a:ext>
            </a:extLst>
          </p:cNvPr>
          <p:cNvCxnSpPr>
            <a:cxnSpLocks/>
            <a:stCxn id="7" idx="2"/>
            <a:endCxn id="11" idx="3"/>
          </p:cNvCxnSpPr>
          <p:nvPr/>
        </p:nvCxnSpPr>
        <p:spPr>
          <a:xfrm rot="5400000">
            <a:off x="972857" y="4849495"/>
            <a:ext cx="2043840" cy="381603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30DBD5B9-C822-A9CE-5747-AB075D6A4A2F}"/>
              </a:ext>
            </a:extLst>
          </p:cNvPr>
          <p:cNvCxnSpPr>
            <a:cxnSpLocks/>
            <a:stCxn id="7" idx="2"/>
            <a:endCxn id="12" idx="1"/>
          </p:cNvCxnSpPr>
          <p:nvPr/>
        </p:nvCxnSpPr>
        <p:spPr>
          <a:xfrm rot="16200000" flipH="1">
            <a:off x="2114361" y="4089593"/>
            <a:ext cx="460417" cy="317982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8DAC3F93-5321-ADD1-F50F-A1439205E8A5}"/>
              </a:ext>
            </a:extLst>
          </p:cNvPr>
          <p:cNvCxnSpPr>
            <a:cxnSpLocks/>
            <a:stCxn id="7" idx="2"/>
            <a:endCxn id="13" idx="1"/>
          </p:cNvCxnSpPr>
          <p:nvPr/>
        </p:nvCxnSpPr>
        <p:spPr>
          <a:xfrm rot="16200000" flipH="1">
            <a:off x="1586136" y="4617817"/>
            <a:ext cx="1516866" cy="317983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 : en angle 35">
            <a:extLst>
              <a:ext uri="{FF2B5EF4-FFF2-40B4-BE49-F238E27FC236}">
                <a16:creationId xmlns:a16="http://schemas.microsoft.com/office/drawing/2014/main" id="{EF7BADF0-DC00-755D-2C1F-9D08709DBF65}"/>
              </a:ext>
            </a:extLst>
          </p:cNvPr>
          <p:cNvCxnSpPr>
            <a:cxnSpLocks/>
            <a:stCxn id="7" idx="2"/>
            <a:endCxn id="14" idx="1"/>
          </p:cNvCxnSpPr>
          <p:nvPr/>
        </p:nvCxnSpPr>
        <p:spPr>
          <a:xfrm rot="16200000" flipH="1">
            <a:off x="1322649" y="4881305"/>
            <a:ext cx="2043840" cy="317982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850C3347-64C7-EBC6-36AB-D3512753F91E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rot="5400000">
            <a:off x="4587085" y="-27860"/>
            <a:ext cx="322956" cy="1931838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 : en angle 43">
            <a:extLst>
              <a:ext uri="{FF2B5EF4-FFF2-40B4-BE49-F238E27FC236}">
                <a16:creationId xmlns:a16="http://schemas.microsoft.com/office/drawing/2014/main" id="{30BFD8C4-EE1E-874F-F951-69174FEC3E02}"/>
              </a:ext>
            </a:extLst>
          </p:cNvPr>
          <p:cNvCxnSpPr>
            <a:cxnSpLocks/>
            <a:stCxn id="4" idx="3"/>
            <a:endCxn id="6" idx="0"/>
          </p:cNvCxnSpPr>
          <p:nvPr/>
        </p:nvCxnSpPr>
        <p:spPr>
          <a:xfrm>
            <a:off x="6336365" y="528895"/>
            <a:ext cx="4810184" cy="3241735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446533F-2EDE-B5A4-FE4F-2CF8CFCCF946}"/>
              </a:ext>
            </a:extLst>
          </p:cNvPr>
          <p:cNvSpPr/>
          <p:nvPr/>
        </p:nvSpPr>
        <p:spPr>
          <a:xfrm>
            <a:off x="6017282" y="4185313"/>
            <a:ext cx="1597196" cy="491497"/>
          </a:xfrm>
          <a:prstGeom prst="roundRect">
            <a:avLst/>
          </a:prstGeom>
          <a:noFill/>
          <a:ln w="38100"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Pôle Missions sociales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4E458F11-ABCE-FB9E-991D-802A51DF5E4A}"/>
              </a:ext>
            </a:extLst>
          </p:cNvPr>
          <p:cNvSpPr/>
          <p:nvPr/>
        </p:nvSpPr>
        <p:spPr>
          <a:xfrm>
            <a:off x="6821403" y="2291358"/>
            <a:ext cx="2492398" cy="36450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 du développement des ressources et de la communication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F7A64AC4-9F59-3839-A987-46BA38FBA2BB}"/>
              </a:ext>
            </a:extLst>
          </p:cNvPr>
          <p:cNvSpPr/>
          <p:nvPr/>
        </p:nvSpPr>
        <p:spPr>
          <a:xfrm>
            <a:off x="9477730" y="2273570"/>
            <a:ext cx="1540270" cy="1328126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Services généraux, achats, immobilier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Comptabilité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Informatique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juridique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Assurances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8807A832-4AED-7566-9BDC-BA92BC0555CA}"/>
              </a:ext>
            </a:extLst>
          </p:cNvPr>
          <p:cNvSpPr/>
          <p:nvPr/>
        </p:nvSpPr>
        <p:spPr>
          <a:xfrm>
            <a:off x="7289874" y="2809376"/>
            <a:ext cx="1540270" cy="1086773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Marketing Direct Philanthropie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Recherche legs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Traitement legs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19B756F9-A3B3-2DE0-D25B-F5AFA97F97E7}"/>
              </a:ext>
            </a:extLst>
          </p:cNvPr>
          <p:cNvSpPr/>
          <p:nvPr/>
        </p:nvSpPr>
        <p:spPr>
          <a:xfrm>
            <a:off x="5575204" y="2277572"/>
            <a:ext cx="1054312" cy="845457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 des ressources humaines</a:t>
            </a:r>
          </a:p>
        </p:txBody>
      </p:sp>
      <p:cxnSp>
        <p:nvCxnSpPr>
          <p:cNvPr id="54" name="Connecteur : en angle 53">
            <a:extLst>
              <a:ext uri="{FF2B5EF4-FFF2-40B4-BE49-F238E27FC236}">
                <a16:creationId xmlns:a16="http://schemas.microsoft.com/office/drawing/2014/main" id="{DAEBACB4-0BE1-F2AB-5B9B-EFFCB0898151}"/>
              </a:ext>
            </a:extLst>
          </p:cNvPr>
          <p:cNvCxnSpPr>
            <a:cxnSpLocks/>
            <a:stCxn id="8" idx="2"/>
            <a:endCxn id="53" idx="0"/>
          </p:cNvCxnSpPr>
          <p:nvPr/>
        </p:nvCxnSpPr>
        <p:spPr>
          <a:xfrm rot="5400000">
            <a:off x="6896868" y="1120377"/>
            <a:ext cx="362688" cy="1951703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 : en angle 54">
            <a:extLst>
              <a:ext uri="{FF2B5EF4-FFF2-40B4-BE49-F238E27FC236}">
                <a16:creationId xmlns:a16="http://schemas.microsoft.com/office/drawing/2014/main" id="{8422728F-8EFD-B973-382D-C8EC09BF227F}"/>
              </a:ext>
            </a:extLst>
          </p:cNvPr>
          <p:cNvCxnSpPr>
            <a:cxnSpLocks/>
            <a:stCxn id="8" idx="2"/>
            <a:endCxn id="47" idx="0"/>
          </p:cNvCxnSpPr>
          <p:nvPr/>
        </p:nvCxnSpPr>
        <p:spPr>
          <a:xfrm rot="16200000" flipH="1">
            <a:off x="7872595" y="2096351"/>
            <a:ext cx="376474" cy="13539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 : en angle 57">
            <a:extLst>
              <a:ext uri="{FF2B5EF4-FFF2-40B4-BE49-F238E27FC236}">
                <a16:creationId xmlns:a16="http://schemas.microsoft.com/office/drawing/2014/main" id="{6C39101B-12B5-CFD4-D812-B78DE6B671CE}"/>
              </a:ext>
            </a:extLst>
          </p:cNvPr>
          <p:cNvCxnSpPr>
            <a:cxnSpLocks/>
            <a:stCxn id="8" idx="2"/>
            <a:endCxn id="50" idx="0"/>
          </p:cNvCxnSpPr>
          <p:nvPr/>
        </p:nvCxnSpPr>
        <p:spPr>
          <a:xfrm rot="16200000" flipH="1">
            <a:off x="8971621" y="997326"/>
            <a:ext cx="358686" cy="2193802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 : en angle 58">
            <a:extLst>
              <a:ext uri="{FF2B5EF4-FFF2-40B4-BE49-F238E27FC236}">
                <a16:creationId xmlns:a16="http://schemas.microsoft.com/office/drawing/2014/main" id="{777EE9AF-3291-1C78-B66C-73D8BEEDF3CF}"/>
              </a:ext>
            </a:extLst>
          </p:cNvPr>
          <p:cNvCxnSpPr>
            <a:cxnSpLocks/>
            <a:stCxn id="47" idx="2"/>
            <a:endCxn id="51" idx="0"/>
          </p:cNvCxnSpPr>
          <p:nvPr/>
        </p:nvCxnSpPr>
        <p:spPr>
          <a:xfrm rot="5400000">
            <a:off x="7987048" y="2728821"/>
            <a:ext cx="153517" cy="7593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2ED070FF-47D2-67F7-1D6D-34F3F4AB1B31}"/>
              </a:ext>
            </a:extLst>
          </p:cNvPr>
          <p:cNvSpPr/>
          <p:nvPr/>
        </p:nvSpPr>
        <p:spPr>
          <a:xfrm>
            <a:off x="10376414" y="5292822"/>
            <a:ext cx="1541266" cy="462458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126 implantations locales</a:t>
            </a:r>
          </a:p>
        </p:txBody>
      </p:sp>
      <p:cxnSp>
        <p:nvCxnSpPr>
          <p:cNvPr id="1030" name="Connecteur : en angle 1029">
            <a:extLst>
              <a:ext uri="{FF2B5EF4-FFF2-40B4-BE49-F238E27FC236}">
                <a16:creationId xmlns:a16="http://schemas.microsoft.com/office/drawing/2014/main" id="{7C0E36BD-25ED-2A8D-4E39-351373D1192E}"/>
              </a:ext>
            </a:extLst>
          </p:cNvPr>
          <p:cNvCxnSpPr>
            <a:cxnSpLocks/>
            <a:stCxn id="6" idx="2"/>
            <a:endCxn id="62" idx="0"/>
          </p:cNvCxnSpPr>
          <p:nvPr/>
        </p:nvCxnSpPr>
        <p:spPr>
          <a:xfrm rot="16200000" flipH="1">
            <a:off x="10631451" y="4777225"/>
            <a:ext cx="1030695" cy="498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4" name="Rectangle : coins arrondis 1033">
            <a:extLst>
              <a:ext uri="{FF2B5EF4-FFF2-40B4-BE49-F238E27FC236}">
                <a16:creationId xmlns:a16="http://schemas.microsoft.com/office/drawing/2014/main" id="{1A0E21B7-411B-3420-9498-B47555B2B7BA}"/>
              </a:ext>
            </a:extLst>
          </p:cNvPr>
          <p:cNvSpPr/>
          <p:nvPr/>
        </p:nvSpPr>
        <p:spPr>
          <a:xfrm>
            <a:off x="5810250" y="5247597"/>
            <a:ext cx="2017304" cy="1473497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Médiathèque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Pôle accessibilité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Pôle adaptation ouvrage numérique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social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 d’enregistrement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matériel spécialisé</a:t>
            </a:r>
          </a:p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Imprimerie</a:t>
            </a:r>
          </a:p>
        </p:txBody>
      </p:sp>
      <p:cxnSp>
        <p:nvCxnSpPr>
          <p:cNvPr id="1068" name="Connecteur : en angle 1067">
            <a:extLst>
              <a:ext uri="{FF2B5EF4-FFF2-40B4-BE49-F238E27FC236}">
                <a16:creationId xmlns:a16="http://schemas.microsoft.com/office/drawing/2014/main" id="{BCA31AB4-826F-53A7-308B-A485EFB94F95}"/>
              </a:ext>
            </a:extLst>
          </p:cNvPr>
          <p:cNvCxnSpPr>
            <a:cxnSpLocks/>
            <a:stCxn id="4" idx="1"/>
            <a:endCxn id="17" idx="3"/>
          </p:cNvCxnSpPr>
          <p:nvPr/>
        </p:nvCxnSpPr>
        <p:spPr>
          <a:xfrm rot="10800000" flipV="1">
            <a:off x="4083290" y="528895"/>
            <a:ext cx="1009309" cy="1512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5" name="Connecteur : en angle 1084">
            <a:extLst>
              <a:ext uri="{FF2B5EF4-FFF2-40B4-BE49-F238E27FC236}">
                <a16:creationId xmlns:a16="http://schemas.microsoft.com/office/drawing/2014/main" id="{9B4B9E8B-0261-3876-5608-BAA84B74497F}"/>
              </a:ext>
            </a:extLst>
          </p:cNvPr>
          <p:cNvCxnSpPr>
            <a:cxnSpLocks/>
            <a:stCxn id="7" idx="2"/>
            <a:endCxn id="2" idx="1"/>
          </p:cNvCxnSpPr>
          <p:nvPr/>
        </p:nvCxnSpPr>
        <p:spPr>
          <a:xfrm rot="16200000" flipH="1">
            <a:off x="1854385" y="4349569"/>
            <a:ext cx="983721" cy="321334"/>
          </a:xfrm>
          <a:prstGeom prst="bentConnector2">
            <a:avLst/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3" name="Connecteur : en angle 1122">
            <a:extLst>
              <a:ext uri="{FF2B5EF4-FFF2-40B4-BE49-F238E27FC236}">
                <a16:creationId xmlns:a16="http://schemas.microsoft.com/office/drawing/2014/main" id="{22850E37-780F-D617-5721-BDC66DEAA5E1}"/>
              </a:ext>
            </a:extLst>
          </p:cNvPr>
          <p:cNvCxnSpPr>
            <a:cxnSpLocks/>
            <a:stCxn id="5" idx="2"/>
            <a:endCxn id="8" idx="1"/>
          </p:cNvCxnSpPr>
          <p:nvPr/>
        </p:nvCxnSpPr>
        <p:spPr>
          <a:xfrm rot="16200000" flipH="1">
            <a:off x="5481941" y="-104388"/>
            <a:ext cx="74226" cy="3472821"/>
          </a:xfrm>
          <a:prstGeom prst="bentConnector2">
            <a:avLst/>
          </a:prstGeom>
          <a:ln>
            <a:solidFill>
              <a:srgbClr val="E84E0E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6" name="Connecteur : en angle 1125">
            <a:extLst>
              <a:ext uri="{FF2B5EF4-FFF2-40B4-BE49-F238E27FC236}">
                <a16:creationId xmlns:a16="http://schemas.microsoft.com/office/drawing/2014/main" id="{2C8EEC71-02D4-5E54-43C5-7C25B792CB23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rot="5400000">
            <a:off x="2018127" y="1762361"/>
            <a:ext cx="1931969" cy="1597066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8" name="Connecteur : en angle 1147">
            <a:extLst>
              <a:ext uri="{FF2B5EF4-FFF2-40B4-BE49-F238E27FC236}">
                <a16:creationId xmlns:a16="http://schemas.microsoft.com/office/drawing/2014/main" id="{B312C0EF-C2F4-7B72-FD8C-AD820533EFE7}"/>
              </a:ext>
            </a:extLst>
          </p:cNvPr>
          <p:cNvCxnSpPr>
            <a:cxnSpLocks/>
            <a:stCxn id="41" idx="2"/>
            <a:endCxn id="1034" idx="0"/>
          </p:cNvCxnSpPr>
          <p:nvPr/>
        </p:nvCxnSpPr>
        <p:spPr>
          <a:xfrm rot="16200000" flipH="1">
            <a:off x="6754593" y="5183287"/>
            <a:ext cx="125347" cy="3272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Connecteur : en angle 1150">
            <a:extLst>
              <a:ext uri="{FF2B5EF4-FFF2-40B4-BE49-F238E27FC236}">
                <a16:creationId xmlns:a16="http://schemas.microsoft.com/office/drawing/2014/main" id="{5B618F6F-B89F-6ADD-D46E-1EC59CBADFCB}"/>
              </a:ext>
            </a:extLst>
          </p:cNvPr>
          <p:cNvCxnSpPr>
            <a:cxnSpLocks/>
            <a:stCxn id="43" idx="2"/>
            <a:endCxn id="41" idx="0"/>
          </p:cNvCxnSpPr>
          <p:nvPr/>
        </p:nvCxnSpPr>
        <p:spPr>
          <a:xfrm rot="5400000">
            <a:off x="6759032" y="4733408"/>
            <a:ext cx="113446" cy="250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3" name="Connecteur : en angle 1162">
            <a:extLst>
              <a:ext uri="{FF2B5EF4-FFF2-40B4-BE49-F238E27FC236}">
                <a16:creationId xmlns:a16="http://schemas.microsoft.com/office/drawing/2014/main" id="{D37BAF8D-3327-D73B-8A2A-F7C8792694E8}"/>
              </a:ext>
            </a:extLst>
          </p:cNvPr>
          <p:cNvCxnSpPr>
            <a:cxnSpLocks/>
            <a:stCxn id="5" idx="2"/>
            <a:endCxn id="43" idx="0"/>
          </p:cNvCxnSpPr>
          <p:nvPr/>
        </p:nvCxnSpPr>
        <p:spPr>
          <a:xfrm rot="16200000" flipH="1">
            <a:off x="4004061" y="1373493"/>
            <a:ext cx="2590403" cy="3033236"/>
          </a:xfrm>
          <a:prstGeom prst="bentConnector3">
            <a:avLst>
              <a:gd name="adj1" fmla="val 93634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2886DA30-0E85-D9CA-6BAF-9092845C6F24}"/>
              </a:ext>
            </a:extLst>
          </p:cNvPr>
          <p:cNvSpPr/>
          <p:nvPr/>
        </p:nvSpPr>
        <p:spPr>
          <a:xfrm>
            <a:off x="6017282" y="4790256"/>
            <a:ext cx="1596695" cy="331994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 du Pôle Missions sociales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ACF6A7-6519-A741-7010-FAD215B8FCCF}"/>
              </a:ext>
            </a:extLst>
          </p:cNvPr>
          <p:cNvSpPr/>
          <p:nvPr/>
        </p:nvSpPr>
        <p:spPr>
          <a:xfrm>
            <a:off x="10524667" y="1147127"/>
            <a:ext cx="1243765" cy="495373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Coordination des comités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E996C6B-1141-5439-D41C-B60721889DD0}"/>
              </a:ext>
            </a:extLst>
          </p:cNvPr>
          <p:cNvSpPr/>
          <p:nvPr/>
        </p:nvSpPr>
        <p:spPr>
          <a:xfrm>
            <a:off x="2506912" y="4833681"/>
            <a:ext cx="1540270" cy="336831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Résidence + Foyer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7463018-6139-5E4E-F411-36504006470B}"/>
              </a:ext>
            </a:extLst>
          </p:cNvPr>
          <p:cNvSpPr/>
          <p:nvPr/>
        </p:nvSpPr>
        <p:spPr>
          <a:xfrm>
            <a:off x="1415442" y="6356976"/>
            <a:ext cx="1540270" cy="437226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SASAI Nouvelle Calédonie</a:t>
            </a: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312CC645-B894-669D-FCAE-0187A60F6DF8}"/>
              </a:ext>
            </a:extLst>
          </p:cNvPr>
          <p:cNvCxnSpPr>
            <a:cxnSpLocks/>
            <a:stCxn id="7" idx="2"/>
            <a:endCxn id="20" idx="0"/>
          </p:cNvCxnSpPr>
          <p:nvPr/>
        </p:nvCxnSpPr>
        <p:spPr>
          <a:xfrm rot="5400000">
            <a:off x="1016278" y="5187676"/>
            <a:ext cx="2338600" cy="1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BB59E2D8-A9BD-E885-1319-F11483163AE0}"/>
              </a:ext>
            </a:extLst>
          </p:cNvPr>
          <p:cNvCxnSpPr>
            <a:cxnSpLocks/>
            <a:stCxn id="8" idx="2"/>
            <a:endCxn id="38" idx="0"/>
          </p:cNvCxnSpPr>
          <p:nvPr/>
        </p:nvCxnSpPr>
        <p:spPr>
          <a:xfrm rot="5400000">
            <a:off x="6136006" y="375901"/>
            <a:ext cx="379074" cy="3457041"/>
          </a:xfrm>
          <a:prstGeom prst="bentConnector3">
            <a:avLst>
              <a:gd name="adj1" fmla="val 50000"/>
            </a:avLst>
          </a:prstGeom>
          <a:ln>
            <a:solidFill>
              <a:srgbClr val="E84E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AD89D0E0-3541-F88E-CCFD-901C60B5C050}"/>
              </a:ext>
            </a:extLst>
          </p:cNvPr>
          <p:cNvSpPr/>
          <p:nvPr/>
        </p:nvSpPr>
        <p:spPr>
          <a:xfrm>
            <a:off x="4058423" y="2293958"/>
            <a:ext cx="1077197" cy="515418"/>
          </a:xfrm>
          <a:prstGeom prst="roundRect">
            <a:avLst/>
          </a:prstGeom>
          <a:ln>
            <a:solidFill>
              <a:srgbClr val="4C2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 de formation</a:t>
            </a:r>
          </a:p>
        </p:txBody>
      </p:sp>
    </p:spTree>
    <p:extLst>
      <p:ext uri="{BB962C8B-B14F-4D97-AF65-F5344CB8AC3E}">
        <p14:creationId xmlns:p14="http://schemas.microsoft.com/office/powerpoint/2010/main" val="4070355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AF87C3E6B6CC4DAF2D84FE693E64ED" ma:contentTypeVersion="18" ma:contentTypeDescription="Crée un document." ma:contentTypeScope="" ma:versionID="a12310d4d63edaea7a9cfeb1ec85939e">
  <xsd:schema xmlns:xsd="http://www.w3.org/2001/XMLSchema" xmlns:xs="http://www.w3.org/2001/XMLSchema" xmlns:p="http://schemas.microsoft.com/office/2006/metadata/properties" xmlns:ns2="ed7edb99-f1b8-4ad8-9751-555af8e1a1f7" xmlns:ns3="ccfd5d16-32d1-4aa4-92a0-deab1eeea9ad" targetNamespace="http://schemas.microsoft.com/office/2006/metadata/properties" ma:root="true" ma:fieldsID="f4902c1e4c12dc60c20fbe9f51803eed" ns2:_="" ns3:_="">
    <xsd:import namespace="ed7edb99-f1b8-4ad8-9751-555af8e1a1f7"/>
    <xsd:import namespace="ccfd5d16-32d1-4aa4-92a0-deab1eeea9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edb99-f1b8-4ad8-9751-555af8e1a1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f817617-d30b-442d-a0f7-658d62f252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d5d16-32d1-4aa4-92a0-deab1eeea9a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79589e3-2987-4717-88a4-c518228fc5e1}" ma:internalName="TaxCatchAll" ma:showField="CatchAllData" ma:web="ccfd5d16-32d1-4aa4-92a0-deab1eeea9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7edb99-f1b8-4ad8-9751-555af8e1a1f7">
      <Terms xmlns="http://schemas.microsoft.com/office/infopath/2007/PartnerControls"/>
    </lcf76f155ced4ddcb4097134ff3c332f>
    <TaxCatchAll xmlns="ccfd5d16-32d1-4aa4-92a0-deab1eeea9ad" xsi:nil="true"/>
  </documentManagement>
</p:properties>
</file>

<file path=customXml/itemProps1.xml><?xml version="1.0" encoding="utf-8"?>
<ds:datastoreItem xmlns:ds="http://schemas.openxmlformats.org/officeDocument/2006/customXml" ds:itemID="{211E20A9-CE05-47C7-90BD-927B8A42EF4C}"/>
</file>

<file path=customXml/itemProps2.xml><?xml version="1.0" encoding="utf-8"?>
<ds:datastoreItem xmlns:ds="http://schemas.openxmlformats.org/officeDocument/2006/customXml" ds:itemID="{A8E74C83-B311-4760-82A0-425920DC1CF5}"/>
</file>

<file path=customXml/itemProps3.xml><?xml version="1.0" encoding="utf-8"?>
<ds:datastoreItem xmlns:ds="http://schemas.openxmlformats.org/officeDocument/2006/customXml" ds:itemID="{8AC83160-2275-4E03-879C-B6F5BC89AFD6}"/>
</file>

<file path=docProps/app.xml><?xml version="1.0" encoding="utf-8"?>
<Properties xmlns="http://schemas.openxmlformats.org/officeDocument/2006/extended-properties" xmlns:vt="http://schemas.openxmlformats.org/officeDocument/2006/docPropsVTypes">
  <TotalTime>5453</TotalTime>
  <Words>127</Words>
  <Application>Microsoft Office PowerPoint</Application>
  <PresentationFormat>Grand écran</PresentationFormat>
  <Paragraphs>39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MILOT Balthazar</dc:creator>
  <cp:lastModifiedBy>MILOT Balthazar</cp:lastModifiedBy>
  <cp:revision>7</cp:revision>
  <cp:lastPrinted>2024-04-24T07:28:36Z</cp:lastPrinted>
  <dcterms:created xsi:type="dcterms:W3CDTF">2024-04-03T12:04:33Z</dcterms:created>
  <dcterms:modified xsi:type="dcterms:W3CDTF">2026-04-07T08:21:07Z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0x01010032AF87C3E6B6CC4DAF2D84FE693E64ED</vt:lpwstr>
  </property>
</Properties>
</file>